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7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14C9D-B215-432A-8849-93E4C370DBAB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47C90-BFDA-4E4E-9B03-F7F5ABD1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43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14C9D-B215-432A-8849-93E4C370DBAB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47C90-BFDA-4E4E-9B03-F7F5ABD1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088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14C9D-B215-432A-8849-93E4C370DBAB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47C90-BFDA-4E4E-9B03-F7F5ABD1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419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14C9D-B215-432A-8849-93E4C370DBAB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47C90-BFDA-4E4E-9B03-F7F5ABD1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982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14C9D-B215-432A-8849-93E4C370DBAB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47C90-BFDA-4E4E-9B03-F7F5ABD1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441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14C9D-B215-432A-8849-93E4C370DBAB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47C90-BFDA-4E4E-9B03-F7F5ABD1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081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14C9D-B215-432A-8849-93E4C370DBAB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47C90-BFDA-4E4E-9B03-F7F5ABD1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87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14C9D-B215-432A-8849-93E4C370DBAB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47C90-BFDA-4E4E-9B03-F7F5ABD1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286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14C9D-B215-432A-8849-93E4C370DBAB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47C90-BFDA-4E4E-9B03-F7F5ABD1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666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14C9D-B215-432A-8849-93E4C370DBAB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47C90-BFDA-4E4E-9B03-F7F5ABD1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047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14C9D-B215-432A-8849-93E4C370DBAB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47C90-BFDA-4E4E-9B03-F7F5ABD1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047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14C9D-B215-432A-8849-93E4C370DBAB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47C90-BFDA-4E4E-9B03-F7F5ABD1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098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915125" y="4031087"/>
            <a:ext cx="2163651" cy="9530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ESA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099515" y="4031087"/>
            <a:ext cx="2163651" cy="9530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007320" y="4031087"/>
            <a:ext cx="2163651" cy="9530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181340" y="2331075"/>
            <a:ext cx="2620853" cy="12342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Communications and KM (ILRI lead)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398911" y="2331075"/>
            <a:ext cx="2736761" cy="12234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M&amp;E and data management</a:t>
            </a:r>
          </a:p>
          <a:p>
            <a:pPr algn="ctr"/>
            <a:r>
              <a:rPr lang="en-US" dirty="0" smtClean="0"/>
              <a:t>(IFPRI</a:t>
            </a:r>
            <a:r>
              <a:rPr lang="en-US" dirty="0" smtClean="0"/>
              <a:t>, but would prefer not to do daily </a:t>
            </a:r>
            <a:r>
              <a:rPr lang="en-US" dirty="0" smtClean="0"/>
              <a:t>M activities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480738" y="1066800"/>
            <a:ext cx="2163651" cy="9197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SAG (advisory)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866327" y="1049629"/>
            <a:ext cx="2163651" cy="9530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PCT (executive)</a:t>
            </a:r>
            <a:endParaRPr lang="en-US" dirty="0"/>
          </a:p>
        </p:txBody>
      </p:sp>
      <p:cxnSp>
        <p:nvCxnSpPr>
          <p:cNvPr id="15" name="Straight Connector 14"/>
          <p:cNvCxnSpPr>
            <a:stCxn id="13" idx="3"/>
            <a:endCxn id="12" idx="1"/>
          </p:cNvCxnSpPr>
          <p:nvPr/>
        </p:nvCxnSpPr>
        <p:spPr>
          <a:xfrm>
            <a:off x="8029978" y="1526147"/>
            <a:ext cx="450760" cy="5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3" idx="2"/>
            <a:endCxn id="10" idx="0"/>
          </p:cNvCxnSpPr>
          <p:nvPr/>
        </p:nvCxnSpPr>
        <p:spPr>
          <a:xfrm flipH="1">
            <a:off x="5491767" y="2002665"/>
            <a:ext cx="1456386" cy="3284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endCxn id="11" idx="0"/>
          </p:cNvCxnSpPr>
          <p:nvPr/>
        </p:nvCxnSpPr>
        <p:spPr>
          <a:xfrm>
            <a:off x="6948153" y="1986566"/>
            <a:ext cx="1819139" cy="3445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089146" y="2002665"/>
            <a:ext cx="7791" cy="20284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9" idx="1"/>
          </p:cNvCxnSpPr>
          <p:nvPr/>
        </p:nvCxnSpPr>
        <p:spPr>
          <a:xfrm flipH="1">
            <a:off x="5280335" y="4507605"/>
            <a:ext cx="726985" cy="107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8173116" y="4496871"/>
            <a:ext cx="726985" cy="107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 flipV="1">
            <a:off x="4700789" y="824248"/>
            <a:ext cx="1306531" cy="242552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3374266" y="90152"/>
            <a:ext cx="2073498" cy="8242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ILRI, IFPRI, IITA, USAID, </a:t>
            </a:r>
            <a:r>
              <a:rPr lang="en-US" dirty="0" err="1" smtClean="0"/>
              <a:t>Comm</a:t>
            </a:r>
            <a:r>
              <a:rPr lang="en-US" dirty="0"/>
              <a:t>)</a:t>
            </a:r>
          </a:p>
        </p:txBody>
      </p:sp>
      <p:sp>
        <p:nvSpPr>
          <p:cNvPr id="2" name="Round Single Corner Rectangle 1"/>
          <p:cNvSpPr/>
          <p:nvPr/>
        </p:nvSpPr>
        <p:spPr>
          <a:xfrm>
            <a:off x="154547" y="122349"/>
            <a:ext cx="1700011" cy="927279"/>
          </a:xfrm>
          <a:prstGeom prst="round1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Current situation</a:t>
            </a:r>
          </a:p>
          <a:p>
            <a:pPr algn="ctr"/>
            <a:r>
              <a:rPr lang="en-US" dirty="0" smtClean="0"/>
              <a:t>June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18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2084158" y="1594840"/>
            <a:ext cx="2163651" cy="50680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Region ‘flagship’ projects</a:t>
            </a:r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394916" y="1594840"/>
            <a:ext cx="2163651" cy="50680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</a:t>
            </a:r>
            <a:r>
              <a:rPr lang="en-US" dirty="0" err="1"/>
              <a:t>c</a:t>
            </a:r>
            <a:r>
              <a:rPr lang="en-US" dirty="0" err="1" smtClean="0"/>
              <a:t>uration</a:t>
            </a:r>
            <a:r>
              <a:rPr lang="en-US" dirty="0" smtClean="0"/>
              <a:t> and management</a:t>
            </a:r>
          </a:p>
          <a:p>
            <a:pPr algn="ctr"/>
            <a:r>
              <a:rPr lang="en-US" dirty="0" smtClean="0"/>
              <a:t>IFPRI lead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621517" y="4748203"/>
            <a:ext cx="1081825" cy="9530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ET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ILRI lead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72990" y="1581960"/>
            <a:ext cx="2163651" cy="50809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Communications and KM</a:t>
            </a:r>
          </a:p>
          <a:p>
            <a:pPr algn="ctr"/>
            <a:r>
              <a:rPr lang="en-US" dirty="0" smtClean="0"/>
              <a:t>ILRI lead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732434" y="1594840"/>
            <a:ext cx="2163651" cy="50680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Impact assessment, cross-program analysis &amp; </a:t>
            </a:r>
            <a:r>
              <a:rPr lang="en-US" dirty="0" smtClean="0"/>
              <a:t>synthesis</a:t>
            </a:r>
          </a:p>
          <a:p>
            <a:pPr algn="ctr"/>
            <a:r>
              <a:rPr lang="en-US" dirty="0" smtClean="0"/>
              <a:t>IFPRI lead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9794382" y="202848"/>
            <a:ext cx="2163651" cy="10646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SAG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503830" y="192112"/>
            <a:ext cx="2620852" cy="10882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PCT (executive &amp; supervisory </a:t>
            </a:r>
            <a:r>
              <a:rPr lang="en-US" dirty="0" smtClean="0"/>
              <a:t>role)</a:t>
            </a:r>
          </a:p>
        </p:txBody>
      </p:sp>
      <p:cxnSp>
        <p:nvCxnSpPr>
          <p:cNvPr id="15" name="Straight Connector 14"/>
          <p:cNvCxnSpPr>
            <a:stCxn id="13" idx="3"/>
            <a:endCxn id="12" idx="1"/>
          </p:cNvCxnSpPr>
          <p:nvPr/>
        </p:nvCxnSpPr>
        <p:spPr>
          <a:xfrm flipV="1">
            <a:off x="9124682" y="735173"/>
            <a:ext cx="669700" cy="107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lowchart: Process 28"/>
          <p:cNvSpPr/>
          <p:nvPr/>
        </p:nvSpPr>
        <p:spPr>
          <a:xfrm>
            <a:off x="953036" y="3722055"/>
            <a:ext cx="1352282" cy="1003867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project steering mechanisms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3000992" y="116451"/>
            <a:ext cx="2736332" cy="126320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Program administrator (PCT </a:t>
            </a:r>
            <a:r>
              <a:rPr lang="en-US" sz="1400" dirty="0" smtClean="0">
                <a:solidFill>
                  <a:schemeClr val="tx1"/>
                </a:solidFill>
              </a:rPr>
              <a:t>&amp; SAG secretary &amp; </a:t>
            </a:r>
            <a:r>
              <a:rPr lang="en-US" sz="1400" dirty="0" smtClean="0">
                <a:solidFill>
                  <a:schemeClr val="tx1"/>
                </a:solidFill>
              </a:rPr>
              <a:t>observer in all  </a:t>
            </a:r>
            <a:r>
              <a:rPr lang="en-US" sz="1400" dirty="0" smtClean="0">
                <a:solidFill>
                  <a:schemeClr val="tx1"/>
                </a:solidFill>
              </a:rPr>
              <a:t>steering committees)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625072" y="3698947"/>
            <a:ext cx="1081825" cy="9530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ESA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IITA lead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625071" y="2631774"/>
            <a:ext cx="1081825" cy="9530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IITA lead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9435922" y="2691949"/>
            <a:ext cx="1203174" cy="79526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CKM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specialist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9459532" y="3744760"/>
            <a:ext cx="1203174" cy="79526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CKM specialist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9459532" y="4787959"/>
            <a:ext cx="1203174" cy="79526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CKM specialist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614893" y="5748731"/>
            <a:ext cx="1081825" cy="87477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Another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6" name="Straight Arrow Connector 45"/>
          <p:cNvCxnSpPr>
            <a:stCxn id="35" idx="3"/>
            <a:endCxn id="39" idx="2"/>
          </p:cNvCxnSpPr>
          <p:nvPr/>
        </p:nvCxnSpPr>
        <p:spPr>
          <a:xfrm flipV="1">
            <a:off x="3706896" y="3089582"/>
            <a:ext cx="5729026" cy="1871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4849396" y="2691552"/>
            <a:ext cx="1203174" cy="79526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DCM specialist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50" name="Straight Arrow Connector 49"/>
          <p:cNvCxnSpPr>
            <a:stCxn id="34" idx="3"/>
            <a:endCxn id="40" idx="2"/>
          </p:cNvCxnSpPr>
          <p:nvPr/>
        </p:nvCxnSpPr>
        <p:spPr>
          <a:xfrm flipV="1">
            <a:off x="3706897" y="4142393"/>
            <a:ext cx="5752635" cy="3307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4873006" y="3770867"/>
            <a:ext cx="1203174" cy="79526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DCM specialist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53" name="Straight Arrow Connector 52"/>
          <p:cNvCxnSpPr>
            <a:stCxn id="9" idx="3"/>
            <a:endCxn id="41" idx="2"/>
          </p:cNvCxnSpPr>
          <p:nvPr/>
        </p:nvCxnSpPr>
        <p:spPr>
          <a:xfrm flipV="1">
            <a:off x="3703342" y="5185592"/>
            <a:ext cx="5756190" cy="3912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>
            <a:off x="4873006" y="4800814"/>
            <a:ext cx="1203174" cy="79526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DCM specialist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57" name="Straight Connector 56"/>
          <p:cNvCxnSpPr>
            <a:stCxn id="32" idx="6"/>
            <a:endCxn id="13" idx="1"/>
          </p:cNvCxnSpPr>
          <p:nvPr/>
        </p:nvCxnSpPr>
        <p:spPr>
          <a:xfrm flipV="1">
            <a:off x="5737324" y="736245"/>
            <a:ext cx="766506" cy="1180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stCxn id="13" idx="2"/>
            <a:endCxn id="33" idx="0"/>
          </p:cNvCxnSpPr>
          <p:nvPr/>
        </p:nvCxnSpPr>
        <p:spPr>
          <a:xfrm rot="5400000">
            <a:off x="5332889" y="-886528"/>
            <a:ext cx="314463" cy="4648272"/>
          </a:xfrm>
          <a:prstGeom prst="bentConnector3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13" idx="2"/>
            <a:endCxn id="10" idx="0"/>
          </p:cNvCxnSpPr>
          <p:nvPr/>
        </p:nvCxnSpPr>
        <p:spPr>
          <a:xfrm rot="16200000" flipH="1">
            <a:off x="8833745" y="260888"/>
            <a:ext cx="301583" cy="2340560"/>
          </a:xfrm>
          <a:prstGeom prst="bentConnector3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13" idx="2"/>
            <a:endCxn id="11" idx="0"/>
          </p:cNvCxnSpPr>
          <p:nvPr/>
        </p:nvCxnSpPr>
        <p:spPr>
          <a:xfrm>
            <a:off x="7814256" y="1280377"/>
            <a:ext cx="4" cy="31446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stCxn id="13" idx="2"/>
            <a:endCxn id="6" idx="0"/>
          </p:cNvCxnSpPr>
          <p:nvPr/>
        </p:nvCxnSpPr>
        <p:spPr>
          <a:xfrm rot="5400000">
            <a:off x="6488268" y="268851"/>
            <a:ext cx="314463" cy="2337514"/>
          </a:xfrm>
          <a:prstGeom prst="bentConnector3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ound Single Corner Rectangle 68"/>
          <p:cNvSpPr/>
          <p:nvPr/>
        </p:nvSpPr>
        <p:spPr>
          <a:xfrm>
            <a:off x="154547" y="122349"/>
            <a:ext cx="1700011" cy="927279"/>
          </a:xfrm>
          <a:prstGeom prst="round1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Phase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58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123</Words>
  <Application>Microsoft Office PowerPoint</Application>
  <PresentationFormat>Custom</PresentationFormat>
  <Paragraphs>89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Ballantyne, Peter (ILRI)</cp:lastModifiedBy>
  <cp:revision>15</cp:revision>
  <dcterms:created xsi:type="dcterms:W3CDTF">2015-06-03T15:40:19Z</dcterms:created>
  <dcterms:modified xsi:type="dcterms:W3CDTF">2015-06-11T15:31:18Z</dcterms:modified>
</cp:coreProperties>
</file>